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6"/>
  </p:notesMasterIdLst>
  <p:handoutMasterIdLst>
    <p:handoutMasterId r:id="rId7"/>
  </p:handoutMasterIdLst>
  <p:sldIdLst>
    <p:sldId id="261" r:id="rId2"/>
    <p:sldId id="276" r:id="rId3"/>
    <p:sldId id="277" r:id="rId4"/>
    <p:sldId id="273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58" autoAdjust="0"/>
    <p:restoredTop sz="95588" autoAdjust="0"/>
  </p:normalViewPr>
  <p:slideViewPr>
    <p:cSldViewPr snapToGrid="0" showGuides="1">
      <p:cViewPr varScale="1">
        <p:scale>
          <a:sx n="163" d="100"/>
          <a:sy n="163" d="100"/>
        </p:scale>
        <p:origin x="208" y="448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20/09/2020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20/09/2020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20.09.2020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2020/09/07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B9180-8FF6-0141-904C-B44C18395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9A745-1ABC-7B47-B1D8-6A00C02C7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F3F85B-AC7C-E44A-8566-1F08DEF794FF}"/>
              </a:ext>
            </a:extLst>
          </p:cNvPr>
          <p:cNvSpPr txBox="1">
            <a:spLocks/>
          </p:cNvSpPr>
          <p:nvPr/>
        </p:nvSpPr>
        <p:spPr>
          <a:xfrm>
            <a:off x="261534" y="366092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Moduler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biblioteker</a:t>
            </a:r>
            <a:endParaRPr lang="en-GB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C106110-E46E-304C-8F1E-CC8C5850BEAB}"/>
              </a:ext>
            </a:extLst>
          </p:cNvPr>
          <p:cNvCxnSpPr>
            <a:cxnSpLocks/>
          </p:cNvCxnSpPr>
          <p:nvPr/>
        </p:nvCxnSpPr>
        <p:spPr>
          <a:xfrm>
            <a:off x="5260947" y="1068095"/>
            <a:ext cx="0" cy="5617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162D596-F9D5-6E42-AC97-A7D4997557A1}"/>
              </a:ext>
            </a:extLst>
          </p:cNvPr>
          <p:cNvSpPr txBox="1"/>
          <p:nvPr/>
        </p:nvSpPr>
        <p:spPr>
          <a:xfrm>
            <a:off x="523612" y="1050165"/>
            <a:ext cx="3549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Program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88B6C0E-409C-EE4B-844A-CCE5206F32E5}"/>
              </a:ext>
            </a:extLst>
          </p:cNvPr>
          <p:cNvSpPr/>
          <p:nvPr/>
        </p:nvSpPr>
        <p:spPr>
          <a:xfrm>
            <a:off x="5563375" y="1549657"/>
            <a:ext cx="52679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module Library</a:t>
            </a:r>
          </a:p>
          <a:p>
            <a:endParaRPr lang="en-GB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Calculate the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n'th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Fibonacci number</a:t>
            </a:r>
          </a:p>
          <a:p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val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fib : int -&gt; int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80877BA-5943-3346-AD4D-92B34839A069}"/>
              </a:ext>
            </a:extLst>
          </p:cNvPr>
          <p:cNvSpPr txBox="1"/>
          <p:nvPr/>
        </p:nvSpPr>
        <p:spPr>
          <a:xfrm>
            <a:off x="5320510" y="1068095"/>
            <a:ext cx="1966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Signatur</a:t>
            </a:r>
            <a:r>
              <a:rPr lang="en-GB" sz="2400" dirty="0"/>
              <a:t> (.</a:t>
            </a:r>
            <a:r>
              <a:rPr lang="en-GB" sz="2400" dirty="0" err="1"/>
              <a:t>fsi</a:t>
            </a:r>
            <a:r>
              <a:rPr lang="en-GB" sz="2400" dirty="0"/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BFE81A7-DF55-F142-8645-AC4D9AEBD71E}"/>
              </a:ext>
            </a:extLst>
          </p:cNvPr>
          <p:cNvSpPr txBox="1"/>
          <p:nvPr/>
        </p:nvSpPr>
        <p:spPr>
          <a:xfrm>
            <a:off x="5354086" y="3720504"/>
            <a:ext cx="288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Implementation (.fs)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99D9280-8A3B-1349-9984-CCDDE64A60A8}"/>
              </a:ext>
            </a:extLst>
          </p:cNvPr>
          <p:cNvSpPr/>
          <p:nvPr/>
        </p:nvSpPr>
        <p:spPr>
          <a:xfrm>
            <a:off x="5577530" y="4199080"/>
            <a:ext cx="519959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module Library</a:t>
            </a:r>
          </a:p>
          <a:p>
            <a:endParaRPr lang="en-GB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fib n =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if n &lt; 1 then 0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else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let mutable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 (0, 1)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for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 2 to n do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&lt;- (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snd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, (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fst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) + (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snd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))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snd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endParaRPr lang="en-GB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A4B351B-93E6-2940-95AC-CE467FA23F40}"/>
              </a:ext>
            </a:extLst>
          </p:cNvPr>
          <p:cNvSpPr txBox="1"/>
          <p:nvPr/>
        </p:nvSpPr>
        <p:spPr>
          <a:xfrm>
            <a:off x="5320510" y="2637819"/>
            <a:ext cx="288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Application (.</a:t>
            </a:r>
            <a:r>
              <a:rPr lang="en-GB" sz="2400" dirty="0" err="1"/>
              <a:t>fsx</a:t>
            </a:r>
            <a:r>
              <a:rPr lang="en-GB" sz="2400" dirty="0"/>
              <a:t>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7719327-2150-284A-9CD2-1EC2B9948501}"/>
              </a:ext>
            </a:extLst>
          </p:cNvPr>
          <p:cNvSpPr/>
          <p:nvPr/>
        </p:nvSpPr>
        <p:spPr>
          <a:xfrm>
            <a:off x="5439399" y="3116395"/>
            <a:ext cx="49204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N = 5</a:t>
            </a:r>
          </a:p>
          <a:p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"%d: %d" N (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Library.fib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N)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0A7E6B8-0508-E140-B632-32F80119ECF9}"/>
              </a:ext>
            </a:extLst>
          </p:cNvPr>
          <p:cNvCxnSpPr>
            <a:cxnSpLocks/>
          </p:cNvCxnSpPr>
          <p:nvPr/>
        </p:nvCxnSpPr>
        <p:spPr>
          <a:xfrm flipV="1">
            <a:off x="5354086" y="3747972"/>
            <a:ext cx="3747012" cy="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C3F8FB7-C597-2946-ABBE-1F8A5A686DF6}"/>
              </a:ext>
            </a:extLst>
          </p:cNvPr>
          <p:cNvCxnSpPr>
            <a:cxnSpLocks/>
          </p:cNvCxnSpPr>
          <p:nvPr/>
        </p:nvCxnSpPr>
        <p:spPr>
          <a:xfrm flipH="1">
            <a:off x="5359894" y="2608882"/>
            <a:ext cx="37412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14F9268-8D6B-3248-9AFC-289A67EAAC4F}"/>
              </a:ext>
            </a:extLst>
          </p:cNvPr>
          <p:cNvSpPr txBox="1"/>
          <p:nvPr/>
        </p:nvSpPr>
        <p:spPr>
          <a:xfrm>
            <a:off x="9838770" y="971550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B878EEC-ABD3-724B-B41C-807484D5C740}"/>
              </a:ext>
            </a:extLst>
          </p:cNvPr>
          <p:cNvSpPr/>
          <p:nvPr/>
        </p:nvSpPr>
        <p:spPr>
          <a:xfrm>
            <a:off x="7916334" y="550291"/>
            <a:ext cx="36851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$ fsharpc -a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library.fsi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library.fs</a:t>
            </a:r>
            <a:endParaRPr lang="en-GB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$ fsharpc -r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library.dll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application.fsx</a:t>
            </a:r>
            <a:endParaRPr lang="en-GB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C6B76D0-D3D7-6643-99D5-264EC3208639}"/>
              </a:ext>
            </a:extLst>
          </p:cNvPr>
          <p:cNvCxnSpPr>
            <a:cxnSpLocks/>
          </p:cNvCxnSpPr>
          <p:nvPr/>
        </p:nvCxnSpPr>
        <p:spPr>
          <a:xfrm flipV="1">
            <a:off x="7705666" y="315852"/>
            <a:ext cx="0" cy="1025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D35639B-204B-A14F-9279-A7DC820368F5}"/>
              </a:ext>
            </a:extLst>
          </p:cNvPr>
          <p:cNvCxnSpPr>
            <a:cxnSpLocks/>
          </p:cNvCxnSpPr>
          <p:nvPr/>
        </p:nvCxnSpPr>
        <p:spPr>
          <a:xfrm flipV="1">
            <a:off x="7705666" y="1323634"/>
            <a:ext cx="3847503" cy="14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6FD78E74-F847-054A-856D-77AAA84456E0}"/>
              </a:ext>
            </a:extLst>
          </p:cNvPr>
          <p:cNvSpPr txBox="1">
            <a:spLocks/>
          </p:cNvSpPr>
          <p:nvPr/>
        </p:nvSpPr>
        <p:spPr>
          <a:xfrm>
            <a:off x="549820" y="1773339"/>
            <a:ext cx="4381500" cy="3829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fib n =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if n &lt; 1 then 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else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let mutable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 (0, 1)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for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 2 to n do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&lt;- (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snd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, (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fst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) + (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snd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snd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prev</a:t>
            </a:r>
            <a:endParaRPr lang="en-GB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N = 5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"%d: %d" N (fib N)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04CCC5D-9C38-5344-B425-CCF39FC6F1EB}"/>
              </a:ext>
            </a:extLst>
          </p:cNvPr>
          <p:cNvCxnSpPr>
            <a:cxnSpLocks/>
          </p:cNvCxnSpPr>
          <p:nvPr/>
        </p:nvCxnSpPr>
        <p:spPr>
          <a:xfrm>
            <a:off x="631904" y="4320992"/>
            <a:ext cx="39999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634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1" grpId="0"/>
      <p:bldP spid="42" grpId="0"/>
      <p:bldP spid="4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E82634-FDB8-8D49-8B3E-25825E01F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4D9D7-9D94-F84F-8395-86C3B6EC0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99CF0067-3E04-184D-9E63-9CC436DBCABC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Biblioteksvarianter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B18D25-4D0B-1F48-85AD-1F471CAC1647}"/>
              </a:ext>
            </a:extLst>
          </p:cNvPr>
          <p:cNvSpPr txBox="1"/>
          <p:nvPr/>
        </p:nvSpPr>
        <p:spPr>
          <a:xfrm>
            <a:off x="7893990" y="1288125"/>
            <a:ext cx="311655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.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fsx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–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scriptfil</a:t>
            </a:r>
            <a:endParaRPr lang="en-GB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.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fsscript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–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scriptfil</a:t>
            </a:r>
            <a:endParaRPr lang="en-GB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.fs –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implementationsfil</a:t>
            </a:r>
            <a:endParaRPr lang="en-GB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.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fsi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–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signaturfil</a:t>
            </a:r>
            <a:endParaRPr lang="en-GB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.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dll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–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oversat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bibliotek</a:t>
            </a:r>
            <a:endParaRPr lang="en-GB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.exe –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oversat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og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linket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program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BFCBF1-DEE7-9D4B-ACF9-211C7AE25DDE}"/>
              </a:ext>
            </a:extLst>
          </p:cNvPr>
          <p:cNvSpPr txBox="1"/>
          <p:nvPr/>
        </p:nvSpPr>
        <p:spPr>
          <a:xfrm>
            <a:off x="605118" y="1381289"/>
            <a:ext cx="288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Åbning</a:t>
            </a:r>
            <a:endParaRPr lang="en-GB" sz="2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1FD279-3BA9-A242-AF49-E575934C305C}"/>
              </a:ext>
            </a:extLst>
          </p:cNvPr>
          <p:cNvSpPr/>
          <p:nvPr/>
        </p:nvSpPr>
        <p:spPr>
          <a:xfrm>
            <a:off x="616434" y="1859865"/>
            <a:ext cx="43591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open Library</a:t>
            </a:r>
          </a:p>
          <a:p>
            <a:endParaRPr lang="en-GB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N = 5</a:t>
            </a:r>
          </a:p>
          <a:p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"%d: %d" N (fib 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5D44EA-4FB1-A641-BC79-C31791FB4FE8}"/>
              </a:ext>
            </a:extLst>
          </p:cNvPr>
          <p:cNvSpPr txBox="1"/>
          <p:nvPr/>
        </p:nvSpPr>
        <p:spPr>
          <a:xfrm>
            <a:off x="7873412" y="794798"/>
            <a:ext cx="288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Filsuffikser</a:t>
            </a:r>
            <a:endParaRPr lang="en-GB" sz="24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75FFE7-D94B-C049-967B-E80CE2EDB9A7}"/>
              </a:ext>
            </a:extLst>
          </p:cNvPr>
          <p:cNvCxnSpPr>
            <a:cxnSpLocks/>
          </p:cNvCxnSpPr>
          <p:nvPr/>
        </p:nvCxnSpPr>
        <p:spPr>
          <a:xfrm flipH="1">
            <a:off x="1968644" y="1591836"/>
            <a:ext cx="1623871" cy="418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7C227ED-B753-0E44-B595-B287634E8430}"/>
              </a:ext>
            </a:extLst>
          </p:cNvPr>
          <p:cNvSpPr txBox="1"/>
          <p:nvPr/>
        </p:nvSpPr>
        <p:spPr>
          <a:xfrm>
            <a:off x="3664324" y="1268670"/>
            <a:ext cx="208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Pas </a:t>
            </a:r>
            <a:r>
              <a:rPr lang="en-GB" dirty="0" err="1"/>
              <a:t>på</a:t>
            </a:r>
            <a:r>
              <a:rPr lang="en-GB" dirty="0"/>
              <a:t> namespace </a:t>
            </a:r>
            <a:r>
              <a:rPr lang="en-GB" dirty="0" err="1"/>
              <a:t>polution</a:t>
            </a: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F2332C-03B1-1C4B-B225-0543F4A0A0D9}"/>
              </a:ext>
            </a:extLst>
          </p:cNvPr>
          <p:cNvSpPr txBox="1"/>
          <p:nvPr/>
        </p:nvSpPr>
        <p:spPr>
          <a:xfrm>
            <a:off x="5972172" y="3957635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7D1A90-A00F-B642-A7F3-930E297E5D6E}"/>
              </a:ext>
            </a:extLst>
          </p:cNvPr>
          <p:cNvSpPr txBox="1"/>
          <p:nvPr/>
        </p:nvSpPr>
        <p:spPr>
          <a:xfrm>
            <a:off x="4988498" y="3200045"/>
            <a:ext cx="5801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Implementationsfil</a:t>
            </a:r>
            <a:r>
              <a:rPr lang="en-GB" sz="2400" dirty="0"/>
              <a:t> giver </a:t>
            </a:r>
            <a:r>
              <a:rPr lang="en-GB" sz="2400" dirty="0" err="1"/>
              <a:t>adgangskontrol</a:t>
            </a:r>
            <a:endParaRPr lang="en-GB" sz="2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698CD3-D852-D442-ACBB-3F92AC75D228}"/>
              </a:ext>
            </a:extLst>
          </p:cNvPr>
          <p:cNvSpPr/>
          <p:nvPr/>
        </p:nvSpPr>
        <p:spPr>
          <a:xfrm>
            <a:off x="5053793" y="5134114"/>
            <a:ext cx="692305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$ fsharpc -a </a:t>
            </a:r>
            <a:r>
              <a:rPr lang="da-DK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empty.fsi</a:t>
            </a:r>
            <a:r>
              <a:rPr lang="da-DK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da-DK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library.fs</a:t>
            </a:r>
            <a:endParaRPr lang="da-DK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r>
              <a:rPr lang="da-DK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$ fsharpc -r </a:t>
            </a:r>
            <a:r>
              <a:rPr lang="da-DK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library.dll</a:t>
            </a:r>
            <a:r>
              <a:rPr lang="da-DK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da-DK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application.fsx</a:t>
            </a:r>
            <a:r>
              <a:rPr lang="da-DK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 </a:t>
            </a:r>
          </a:p>
          <a:p>
            <a:endParaRPr lang="da-DK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r>
              <a:rPr lang="da-DK" sz="1400" dirty="0">
                <a:solidFill>
                  <a:srgbClr val="FF0000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…/</a:t>
            </a:r>
            <a:r>
              <a:rPr lang="da-DK" sz="1400" dirty="0" err="1">
                <a:solidFill>
                  <a:srgbClr val="FF0000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applicationOpen.fsx</a:t>
            </a:r>
            <a:r>
              <a:rPr lang="da-DK" sz="1400" dirty="0">
                <a:solidFill>
                  <a:srgbClr val="FF0000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(4,21): </a:t>
            </a:r>
            <a:r>
              <a:rPr lang="da-DK" sz="1400" dirty="0" err="1">
                <a:solidFill>
                  <a:srgbClr val="FF0000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error</a:t>
            </a:r>
            <a:r>
              <a:rPr lang="da-DK" sz="1400" dirty="0">
                <a:solidFill>
                  <a:srgbClr val="FF0000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FS0039: The </a:t>
            </a:r>
            <a:r>
              <a:rPr lang="da-DK" sz="1400" dirty="0" err="1">
                <a:solidFill>
                  <a:srgbClr val="FF0000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value</a:t>
            </a:r>
            <a:r>
              <a:rPr lang="da-DK" sz="1400" dirty="0">
                <a:solidFill>
                  <a:srgbClr val="FF0000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or </a:t>
            </a:r>
            <a:r>
              <a:rPr lang="da-DK" sz="1400" dirty="0" err="1">
                <a:solidFill>
                  <a:srgbClr val="FF0000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constructor</a:t>
            </a:r>
            <a:r>
              <a:rPr lang="da-DK" sz="1400" dirty="0">
                <a:solidFill>
                  <a:srgbClr val="FF0000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'</a:t>
            </a:r>
            <a:r>
              <a:rPr lang="da-DK" sz="1400" dirty="0" err="1">
                <a:solidFill>
                  <a:srgbClr val="FF0000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fib</a:t>
            </a:r>
            <a:r>
              <a:rPr lang="da-DK" sz="1400" dirty="0">
                <a:solidFill>
                  <a:srgbClr val="FF0000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' is not </a:t>
            </a:r>
            <a:r>
              <a:rPr lang="da-DK" sz="1400" dirty="0" err="1">
                <a:solidFill>
                  <a:srgbClr val="FF0000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defined</a:t>
            </a:r>
            <a:r>
              <a:rPr lang="da-DK" sz="1400" dirty="0">
                <a:solidFill>
                  <a:srgbClr val="FF0000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.</a:t>
            </a:r>
          </a:p>
          <a:p>
            <a:endParaRPr lang="da-DK" sz="1400" dirty="0">
              <a:solidFill>
                <a:srgbClr val="FF0000"/>
              </a:solidFill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EAF1C2-0C6F-D741-8DD4-CC2B1D811EC8}"/>
              </a:ext>
            </a:extLst>
          </p:cNvPr>
          <p:cNvSpPr txBox="1"/>
          <p:nvPr/>
        </p:nvSpPr>
        <p:spPr>
          <a:xfrm>
            <a:off x="5003998" y="4714598"/>
            <a:ext cx="1966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Oversættelse</a:t>
            </a:r>
            <a:endParaRPr lang="en-GB" sz="24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6482CFE-2F4C-C447-B206-BDD10124C4A9}"/>
              </a:ext>
            </a:extLst>
          </p:cNvPr>
          <p:cNvCxnSpPr>
            <a:cxnSpLocks/>
          </p:cNvCxnSpPr>
          <p:nvPr/>
        </p:nvCxnSpPr>
        <p:spPr>
          <a:xfrm flipV="1">
            <a:off x="569261" y="2968557"/>
            <a:ext cx="11275077" cy="12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8D8717-C303-9948-B7A6-476512DDF8B5}"/>
              </a:ext>
            </a:extLst>
          </p:cNvPr>
          <p:cNvCxnSpPr>
            <a:cxnSpLocks/>
          </p:cNvCxnSpPr>
          <p:nvPr/>
        </p:nvCxnSpPr>
        <p:spPr>
          <a:xfrm flipH="1">
            <a:off x="4781553" y="2981132"/>
            <a:ext cx="2" cy="3620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2F8C2D0-A6A1-5B40-8975-8C1CFA2AA440}"/>
              </a:ext>
            </a:extLst>
          </p:cNvPr>
          <p:cNvCxnSpPr>
            <a:cxnSpLocks/>
          </p:cNvCxnSpPr>
          <p:nvPr/>
        </p:nvCxnSpPr>
        <p:spPr>
          <a:xfrm flipH="1">
            <a:off x="7556376" y="300038"/>
            <a:ext cx="1" cy="2681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2BE4FCB-7138-A042-B653-3BCB46D8C7AD}"/>
              </a:ext>
            </a:extLst>
          </p:cNvPr>
          <p:cNvSpPr/>
          <p:nvPr/>
        </p:nvSpPr>
        <p:spPr>
          <a:xfrm>
            <a:off x="710784" y="4810548"/>
            <a:ext cx="43775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$ fsharpc -a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library.fs</a:t>
            </a:r>
            <a:endParaRPr lang="en-GB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$ fsharpc -r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library.dll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application.fsx</a:t>
            </a:r>
            <a:endParaRPr lang="en-GB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315ECB-7025-2344-B09F-83399A640830}"/>
              </a:ext>
            </a:extLst>
          </p:cNvPr>
          <p:cNvSpPr txBox="1"/>
          <p:nvPr/>
        </p:nvSpPr>
        <p:spPr>
          <a:xfrm>
            <a:off x="640563" y="3200045"/>
            <a:ext cx="3810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Uden</a:t>
            </a:r>
            <a:r>
              <a:rPr lang="en-GB" sz="2400" dirty="0"/>
              <a:t> </a:t>
            </a:r>
            <a:r>
              <a:rPr lang="en-GB" sz="2400" dirty="0" err="1"/>
              <a:t>implementationsfil</a:t>
            </a:r>
            <a:endParaRPr lang="en-GB" sz="24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0B9D024-D581-2243-BC22-04BE81C83470}"/>
              </a:ext>
            </a:extLst>
          </p:cNvPr>
          <p:cNvCxnSpPr>
            <a:cxnSpLocks/>
          </p:cNvCxnSpPr>
          <p:nvPr/>
        </p:nvCxnSpPr>
        <p:spPr>
          <a:xfrm flipH="1">
            <a:off x="2312894" y="4326967"/>
            <a:ext cx="332794" cy="483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65E1E90-A683-1C44-894F-5BD8D67FF6BB}"/>
              </a:ext>
            </a:extLst>
          </p:cNvPr>
          <p:cNvSpPr txBox="1"/>
          <p:nvPr/>
        </p:nvSpPr>
        <p:spPr>
          <a:xfrm>
            <a:off x="2670633" y="3725869"/>
            <a:ext cx="2085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Sammenblanding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 </a:t>
            </a:r>
            <a:r>
              <a:rPr lang="en-GB" dirty="0" err="1"/>
              <a:t>signatur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implementation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8E6C2D3-E6AE-0046-B5EE-CAA65E203377}"/>
              </a:ext>
            </a:extLst>
          </p:cNvPr>
          <p:cNvSpPr/>
          <p:nvPr/>
        </p:nvSpPr>
        <p:spPr>
          <a:xfrm>
            <a:off x="5067574" y="4054585"/>
            <a:ext cx="48832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module Library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 This file is intentionally empty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4686CF-5181-4846-97E8-D85A2670158F}"/>
              </a:ext>
            </a:extLst>
          </p:cNvPr>
          <p:cNvSpPr txBox="1"/>
          <p:nvPr/>
        </p:nvSpPr>
        <p:spPr>
          <a:xfrm>
            <a:off x="4986071" y="3573023"/>
            <a:ext cx="1966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/>
              <a:t>empty.fsi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87178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1" grpId="0"/>
      <p:bldP spid="22" grpId="0"/>
      <p:bldP spid="23" grpId="0"/>
      <p:bldP spid="24" grpId="0"/>
      <p:bldP spid="25" grpId="0"/>
      <p:bldP spid="29" grpId="0"/>
      <p:bldP spid="30" grpId="0"/>
      <p:bldP spid="32" grpId="0"/>
      <p:bldP spid="33" grpId="0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778283" cy="4675187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I denne video hørte du om:</a:t>
            </a:r>
          </a:p>
          <a:p>
            <a:r>
              <a:rPr lang="da-DK" dirty="0"/>
              <a:t>Opdeling af kode i biblioteker og applikationer</a:t>
            </a:r>
          </a:p>
          <a:p>
            <a:r>
              <a:rPr lang="da-DK" dirty="0"/>
              <a:t>Signatur og </a:t>
            </a:r>
            <a:r>
              <a:rPr lang="da-DK" dirty="0" err="1"/>
              <a:t>implementationsfiler</a:t>
            </a:r>
            <a:endParaRPr lang="da-DK" dirty="0"/>
          </a:p>
          <a:p>
            <a:r>
              <a:rPr lang="da-DK" dirty="0" err="1"/>
              <a:t>Namespace</a:t>
            </a:r>
            <a:r>
              <a:rPr lang="da-DK" dirty="0"/>
              <a:t> </a:t>
            </a:r>
            <a:r>
              <a:rPr lang="da-DK" dirty="0" err="1"/>
              <a:t>polution</a:t>
            </a:r>
            <a:endParaRPr lang="da-DK" dirty="0"/>
          </a:p>
          <a:p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363</Words>
  <Application>Microsoft Macintosh PowerPoint</Application>
  <PresentationFormat>Widescreen</PresentationFormat>
  <Paragraphs>78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DejaVu Sans Book</vt:lpstr>
      <vt:lpstr>Microsoft New Tai Lue</vt:lpstr>
      <vt:lpstr>Brugerdefineret design</vt:lpstr>
      <vt:lpstr>PowerPoint Presentation</vt:lpstr>
      <vt:lpstr>PowerPoint Presentation</vt:lpstr>
      <vt:lpstr>PowerPoint Presentation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2020-09-20T12:12:38Z</dcterms:modified>
</cp:coreProperties>
</file>